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3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93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72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03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4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78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675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20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994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95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4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1AFC-3B7C-4F2C-B22B-E92D21C34CC8}" type="datetimeFigureOut">
              <a:rPr lang="sv-SE" smtClean="0"/>
              <a:t>2019-03-12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36E1-7916-4FFE-88C5-3178A7362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51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36493"/>
            <a:ext cx="148748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129820" y="554945"/>
            <a:ext cx="3263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 dirty="0">
                <a:latin typeface="+mj-lt"/>
              </a:rPr>
              <a:t>GDPR</a:t>
            </a:r>
          </a:p>
          <a:p>
            <a:pPr algn="ctr"/>
            <a:r>
              <a:rPr lang="sv-SE" sz="3600" b="1" dirty="0">
                <a:latin typeface="+mj-lt"/>
              </a:rPr>
              <a:t>-Viktiga punkter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26A2C1D-57FA-40FF-BC77-187086B860D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0020" y="89148"/>
            <a:ext cx="1737360" cy="347345"/>
          </a:xfrm>
          <a:prstGeom prst="rect">
            <a:avLst/>
          </a:prstGeom>
          <a:noFill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BFBACCBC-32F7-4A39-9899-099032F4F4D6}"/>
              </a:ext>
            </a:extLst>
          </p:cNvPr>
          <p:cNvSpPr txBox="1"/>
          <p:nvPr/>
        </p:nvSpPr>
        <p:spPr>
          <a:xfrm>
            <a:off x="1605609" y="1777192"/>
            <a:ext cx="4312078" cy="547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v-SE" sz="2200" dirty="0"/>
              <a:t>Gör vi detta så har vi kommit långt…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C492908-BAD5-4B24-8796-B267B9D63883}"/>
              </a:ext>
            </a:extLst>
          </p:cNvPr>
          <p:cNvSpPr txBox="1"/>
          <p:nvPr/>
        </p:nvSpPr>
        <p:spPr>
          <a:xfrm>
            <a:off x="284742" y="2894173"/>
            <a:ext cx="6288516" cy="28161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200" dirty="0"/>
              <a:t>Ta inte in några onödiga personuppgifter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200" dirty="0"/>
              <a:t>Skydda uppgifterna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200" dirty="0"/>
              <a:t>Dokumentera säkert och spara inget ”onödigt”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200" dirty="0"/>
              <a:t>Informera om bilder vid evenemang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200" dirty="0"/>
              <a:t>Fråga i samband med att du tar bilder att det är ok</a:t>
            </a:r>
            <a:endParaRPr lang="sv-SE" sz="2400" dirty="0"/>
          </a:p>
          <a:p>
            <a:endParaRPr lang="sv-SE" sz="12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E743648-3A27-4C33-B9D4-F990B39D28C3}"/>
              </a:ext>
            </a:extLst>
          </p:cNvPr>
          <p:cNvSpPr txBox="1"/>
          <p:nvPr/>
        </p:nvSpPr>
        <p:spPr>
          <a:xfrm>
            <a:off x="2862787" y="2463286"/>
            <a:ext cx="11324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00" dirty="0"/>
              <a:t>Tänk på: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57A7403-0E96-4414-8851-759366B53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05" y="8442607"/>
            <a:ext cx="1439314" cy="548688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05D3CE3-285C-42B5-9F73-F40E1CC835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0007" y="8442607"/>
            <a:ext cx="1475360" cy="548688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83A6738F-2AB4-44CC-B59E-F065E8800FC4}"/>
              </a:ext>
            </a:extLst>
          </p:cNvPr>
          <p:cNvSpPr txBox="1"/>
          <p:nvPr/>
        </p:nvSpPr>
        <p:spPr>
          <a:xfrm>
            <a:off x="709953" y="7166753"/>
            <a:ext cx="5737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Läs vår integritetspolicy på hemsidan www.albylen.se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340605DD-1AA8-4A5C-9ED0-102D47849C3F}"/>
              </a:ext>
            </a:extLst>
          </p:cNvPr>
          <p:cNvSpPr txBox="1"/>
          <p:nvPr/>
        </p:nvSpPr>
        <p:spPr>
          <a:xfrm>
            <a:off x="1970380" y="6676358"/>
            <a:ext cx="3178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För mer utförlig information:</a:t>
            </a:r>
          </a:p>
        </p:txBody>
      </p:sp>
    </p:spTree>
    <p:extLst>
      <p:ext uri="{BB962C8B-B14F-4D97-AF65-F5344CB8AC3E}">
        <p14:creationId xmlns:p14="http://schemas.microsoft.com/office/powerpoint/2010/main" val="135389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Bildspel på skärmen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Norden Machinery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Svensson</dc:creator>
  <cp:lastModifiedBy>Lena Svensson</cp:lastModifiedBy>
  <cp:revision>26</cp:revision>
  <dcterms:created xsi:type="dcterms:W3CDTF">2017-06-11T15:39:21Z</dcterms:created>
  <dcterms:modified xsi:type="dcterms:W3CDTF">2019-03-12T12:20:40Z</dcterms:modified>
</cp:coreProperties>
</file>